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7B70-8BD1-454F-A1EB-DA6C0168204E}" type="datetimeFigureOut">
              <a:rPr lang="es-PY" smtClean="0"/>
              <a:pPr/>
              <a:t>06/08/2015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E6BA-34AF-40CC-A7C2-AFE85EC22F5F}" type="slidenum">
              <a:rPr lang="es-PY" smtClean="0"/>
              <a:pPr/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dirty="0" smtClean="0"/>
              <a:t>CONDICIONES DE PROMOCION</a:t>
            </a:r>
            <a:endParaRPr lang="es-P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PY" b="1" dirty="0" smtClean="0"/>
              <a:t>1.- Trabajo  práctico: 30 puntos. Introducción, desarrollo. Conclusión.</a:t>
            </a:r>
          </a:p>
          <a:p>
            <a:r>
              <a:rPr lang="es-PY" b="1" dirty="0" smtClean="0"/>
              <a:t>Citas, bibliografía (3).-</a:t>
            </a:r>
          </a:p>
          <a:p>
            <a:r>
              <a:rPr lang="es-PY" b="1" dirty="0" smtClean="0"/>
              <a:t>Estudio de un caso concreto.</a:t>
            </a:r>
          </a:p>
          <a:p>
            <a:endParaRPr lang="es-PY" b="1" dirty="0" smtClean="0"/>
          </a:p>
          <a:p>
            <a:r>
              <a:rPr lang="es-PY" b="1" dirty="0" smtClean="0"/>
              <a:t>2.-  Examen Parcial: 30 puntos </a:t>
            </a:r>
            <a:r>
              <a:rPr lang="es-PY" b="1" dirty="0" err="1" smtClean="0"/>
              <a:t>puntos</a:t>
            </a:r>
            <a:r>
              <a:rPr lang="es-PY" b="1" dirty="0" smtClean="0"/>
              <a:t>.-</a:t>
            </a:r>
            <a:endParaRPr lang="es-PY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Condiciones de promoción.-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Y" dirty="0" smtClean="0"/>
              <a:t>En cada clase, en lo posible:  se estudiará y comentará algún caso concreto,  alguna exposición, un adelanto de trabajo.-</a:t>
            </a:r>
          </a:p>
          <a:p>
            <a:pPr algn="just"/>
            <a:r>
              <a:rPr lang="es-PY" dirty="0" smtClean="0"/>
              <a:t>Publicar los trabajos más interesantes.-  Desarrollaremos también temas que interesan a los operadores jurídicos:  la reforma judicial, la existencia de una Comisión Especial encargada de la Reforma Judicial, etc.-</a:t>
            </a:r>
            <a:endParaRPr lang="es-P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Academia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PY" dirty="0" smtClean="0"/>
              <a:t>La Academia, la Escuela Judicial debe producir, debe aportar a  la sociedad. En primer lugar, la capacitación  académica y profesional de sus alumnos y estos deben generar  propuestas y aportes para un mejor servicio de la justicia</a:t>
            </a:r>
            <a:r>
              <a:rPr lang="es-PY" dirty="0" smtClean="0"/>
              <a:t>.</a:t>
            </a:r>
          </a:p>
          <a:p>
            <a:pPr algn="just"/>
            <a:r>
              <a:rPr lang="es-PY" dirty="0" smtClean="0"/>
              <a:t>Ir más allá de los puntos estrictos del Programa. Vincularlos con otras figuras,  aquellas producto de la creación del derecho en su vida diaria-.</a:t>
            </a:r>
            <a:endParaRPr lang="es-P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Academia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Y" dirty="0" smtClean="0"/>
              <a:t>Arbitrariedad</a:t>
            </a:r>
          </a:p>
          <a:p>
            <a:r>
              <a:rPr lang="es-PY" dirty="0" smtClean="0"/>
              <a:t>Acceso a la justicia.-</a:t>
            </a:r>
          </a:p>
          <a:p>
            <a:r>
              <a:rPr lang="es-PY" dirty="0" smtClean="0"/>
              <a:t>Tutela </a:t>
            </a:r>
            <a:r>
              <a:rPr lang="es-PY" smtClean="0"/>
              <a:t>judicial efectiva</a:t>
            </a:r>
            <a:r>
              <a:rPr lang="es-PY" dirty="0" smtClean="0"/>
              <a:t>.-</a:t>
            </a:r>
            <a:endParaRPr lang="es-P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181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CONDICIONES DE PROMOCION</vt:lpstr>
      <vt:lpstr>Condiciones de promoción.-</vt:lpstr>
      <vt:lpstr>Academia</vt:lpstr>
      <vt:lpstr>Academia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 PROMOCION</dc:title>
  <dc:creator>Emilio</dc:creator>
  <cp:lastModifiedBy>Emilio</cp:lastModifiedBy>
  <cp:revision>5</cp:revision>
  <dcterms:created xsi:type="dcterms:W3CDTF">2015-08-06T19:56:33Z</dcterms:created>
  <dcterms:modified xsi:type="dcterms:W3CDTF">2015-08-06T20:50:43Z</dcterms:modified>
</cp:coreProperties>
</file>